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478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34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747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62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690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02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034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0134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246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35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03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75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0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8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446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457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084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3A9007B-A07C-4A09-9947-479D33315800}" type="datetimeFigureOut">
              <a:rPr lang="hu-HU" smtClean="0"/>
              <a:t>2024.05.21.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2B2F10A-60AB-4716-8EC3-92D580B631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960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931563-5C04-E0B4-4134-7BE328333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Abbázia/</a:t>
            </a:r>
            <a:r>
              <a:rPr lang="hu-HU" dirty="0" err="1"/>
              <a:t>Opátia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2D3E55E-1F1B-FBBD-C5AA-EC415AE99F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Horvátország kincsei</a:t>
            </a:r>
          </a:p>
        </p:txBody>
      </p:sp>
    </p:spTree>
    <p:extLst>
      <p:ext uri="{BB962C8B-B14F-4D97-AF65-F5344CB8AC3E}">
        <p14:creationId xmlns:p14="http://schemas.microsoft.com/office/powerpoint/2010/main" val="84063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B55EC9-98BD-83D6-5EC1-19A2E43D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Tudnivalók: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69CC5B-C466-F6E6-2091-3481F778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37" y="2494004"/>
            <a:ext cx="9905998" cy="3124201"/>
          </a:xfrm>
        </p:spPr>
        <p:txBody>
          <a:bodyPr/>
          <a:lstStyle/>
          <a:p>
            <a:r>
              <a:rPr lang="hu-HU" dirty="0"/>
              <a:t>- 10 619 fő (2021)</a:t>
            </a:r>
          </a:p>
          <a:p>
            <a:r>
              <a:rPr lang="hu-HU" dirty="0"/>
              <a:t>- testvérvárosai között szerepel Balatonfüred is</a:t>
            </a:r>
          </a:p>
          <a:p>
            <a:r>
              <a:rPr lang="hu-HU" dirty="0"/>
              <a:t>- Isztria-félszigeten helyezkedik el</a:t>
            </a:r>
          </a:p>
          <a:p>
            <a:r>
              <a:rPr lang="hu-HU" dirty="0"/>
              <a:t>- elegáns, harmonikus, és viszonylag drágább üdülőhely</a:t>
            </a:r>
          </a:p>
          <a:p>
            <a:r>
              <a:rPr lang="hu-HU" dirty="0"/>
              <a:t>- Abbáziát a horvát Monte Carloként vagy az Adria Nizzájaként is emlegetik</a:t>
            </a:r>
          </a:p>
        </p:txBody>
      </p:sp>
      <p:pic>
        <p:nvPicPr>
          <p:cNvPr id="1028" name="Picture 4" descr="Abbázia (Horvátország)">
            <a:extLst>
              <a:ext uri="{FF2B5EF4-FFF2-40B4-BE49-F238E27FC236}">
                <a16:creationId xmlns:a16="http://schemas.microsoft.com/office/drawing/2014/main" id="{FB8D4F48-2401-2580-9025-004CD461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783" y="538935"/>
            <a:ext cx="2984540" cy="28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bázia zászlaja">
            <a:extLst>
              <a:ext uri="{FF2B5EF4-FFF2-40B4-BE49-F238E27FC236}">
                <a16:creationId xmlns:a16="http://schemas.microsoft.com/office/drawing/2014/main" id="{4A26F50A-6321-0C92-C16B-FF3D91205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29" y="1239795"/>
            <a:ext cx="3435178" cy="17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9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707B72-D0B9-1AD5-25FB-879B33D0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Látnivalók, Villa </a:t>
            </a:r>
            <a:r>
              <a:rPr lang="hu-HU" dirty="0" err="1"/>
              <a:t>Angiolina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784ABB-CFC2-1F60-E1E9-E9061582E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első villa:</a:t>
            </a:r>
          </a:p>
          <a:p>
            <a:r>
              <a:rPr lang="hu-HU" dirty="0"/>
              <a:t>- 1844-ben épült</a:t>
            </a:r>
          </a:p>
          <a:p>
            <a:r>
              <a:rPr lang="hu-HU" dirty="0"/>
              <a:t>- Építtetője </a:t>
            </a:r>
            <a:r>
              <a:rPr lang="hu-HU" dirty="0" err="1"/>
              <a:t>Igino</a:t>
            </a:r>
            <a:r>
              <a:rPr lang="hu-HU" dirty="0"/>
              <a:t> </a:t>
            </a:r>
            <a:r>
              <a:rPr lang="hu-HU" dirty="0" err="1"/>
              <a:t>Scarpa</a:t>
            </a:r>
            <a:r>
              <a:rPr lang="hu-HU" dirty="0"/>
              <a:t> fiumei nemes volt</a:t>
            </a:r>
          </a:p>
        </p:txBody>
      </p:sp>
      <p:pic>
        <p:nvPicPr>
          <p:cNvPr id="1026" name="Picture 2" descr="Villa Angiolina e il parco che la circonda, dove ... | Foto Opatija">
            <a:extLst>
              <a:ext uri="{FF2B5EF4-FFF2-40B4-BE49-F238E27FC236}">
                <a16:creationId xmlns:a16="http://schemas.microsoft.com/office/drawing/2014/main" id="{6576EDC2-F1E6-60AA-EF42-7C9EA7699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13" y="1865870"/>
            <a:ext cx="4155970" cy="277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1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2DF32E-4489-6932-BC39-D222B81D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Látnivalók, </a:t>
            </a:r>
            <a:r>
              <a:rPr lang="hu-HU" dirty="0" err="1"/>
              <a:t>lungomare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B5B0A2-6C61-9371-6B60-F6C48765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- 12 km hosszú sétány</a:t>
            </a:r>
          </a:p>
          <a:p>
            <a:r>
              <a:rPr lang="hu-HU"/>
              <a:t>- teljesen </a:t>
            </a:r>
            <a:r>
              <a:rPr lang="hu-HU" dirty="0"/>
              <a:t>1911-re készült el</a:t>
            </a:r>
          </a:p>
          <a:p>
            <a:r>
              <a:rPr lang="hu-HU" dirty="0"/>
              <a:t>- sok híres épület helyezkedik el a </a:t>
            </a:r>
          </a:p>
          <a:p>
            <a:pPr marL="0" indent="0">
              <a:buNone/>
            </a:pPr>
            <a:r>
              <a:rPr lang="hu-HU" dirty="0"/>
              <a:t> sétány mentén</a:t>
            </a:r>
          </a:p>
        </p:txBody>
      </p:sp>
      <p:pic>
        <p:nvPicPr>
          <p:cNvPr id="2050" name="Picture 2" descr="Il Lungomare di Abbazia – Kišić —— Istria">
            <a:extLst>
              <a:ext uri="{FF2B5EF4-FFF2-40B4-BE49-F238E27FC236}">
                <a16:creationId xmlns:a16="http://schemas.microsoft.com/office/drawing/2014/main" id="{460B1335-988C-A8BF-AFC4-D1824059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73" y="1289349"/>
            <a:ext cx="4127789" cy="275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6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8FDEA8-7A47-F284-3053-2F526E56C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Látnivalók, Szobor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CD2D7F-D3C3-97B5-890F-359A1EB6E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- 1956-ban </a:t>
            </a:r>
            <a:r>
              <a:rPr lang="hu-HU" dirty="0" err="1"/>
              <a:t>Zvonco</a:t>
            </a:r>
            <a:r>
              <a:rPr lang="hu-HU" dirty="0"/>
              <a:t> </a:t>
            </a:r>
            <a:r>
              <a:rPr lang="hu-HU" dirty="0" err="1"/>
              <a:t>Car</a:t>
            </a:r>
            <a:r>
              <a:rPr lang="hu-HU" dirty="0"/>
              <a:t> készítette</a:t>
            </a:r>
          </a:p>
          <a:p>
            <a:r>
              <a:rPr lang="hu-HU" dirty="0"/>
              <a:t>- Mára már </a:t>
            </a:r>
            <a:r>
              <a:rPr lang="hu-HU" dirty="0" err="1"/>
              <a:t>abbázia</a:t>
            </a:r>
            <a:r>
              <a:rPr lang="hu-HU" dirty="0"/>
              <a:t> jelképe</a:t>
            </a:r>
          </a:p>
        </p:txBody>
      </p:sp>
      <p:pic>
        <p:nvPicPr>
          <p:cNvPr id="3074" name="Picture 2" descr="Abbázia / Opatija látnivalók, strandok, térképek - Utazáskatalógus">
            <a:extLst>
              <a:ext uri="{FF2B5EF4-FFF2-40B4-BE49-F238E27FC236}">
                <a16:creationId xmlns:a16="http://schemas.microsoft.com/office/drawing/2014/main" id="{B6C2F3A0-65A2-CEF3-592D-339DD4CE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35" y="609600"/>
            <a:ext cx="4989855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80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5A1B2E-AD8E-1AB0-EC44-ECC97AB6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Történelme: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730AC1-6E81-C069-F47D-CC1290145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 - A 15. században bencések alapítottak itt kolostorokat</a:t>
            </a:r>
          </a:p>
          <a:p>
            <a:r>
              <a:rPr lang="hu-HU" dirty="0"/>
              <a:t>- 1884-ben vasút is épült</a:t>
            </a:r>
          </a:p>
          <a:p>
            <a:r>
              <a:rPr lang="hu-HU" dirty="0"/>
              <a:t>- régen az osztrák-magyar monarchiához tartozott</a:t>
            </a:r>
          </a:p>
          <a:p>
            <a:r>
              <a:rPr lang="hu-HU" dirty="0"/>
              <a:t>- 19. század végén itt nyaraltak a </a:t>
            </a:r>
            <a:r>
              <a:rPr lang="hu-HU" dirty="0" err="1"/>
              <a:t>habsburgok</a:t>
            </a:r>
            <a:r>
              <a:rPr lang="hu-HU" dirty="0"/>
              <a:t> és az orosz elit</a:t>
            </a:r>
          </a:p>
          <a:p>
            <a:r>
              <a:rPr lang="hu-HU" dirty="0"/>
              <a:t>- 1907-re a monarchia 2. legnagyobb üdülőhelye lett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3900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Szit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zit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it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TM03457485[[fn=Szita]]</Template>
  <TotalTime>88</TotalTime>
  <Words>142</Words>
  <Application>Microsoft Office PowerPoint</Application>
  <PresentationFormat>Szélesvásznú</PresentationFormat>
  <Paragraphs>26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Szita</vt:lpstr>
      <vt:lpstr>Abbázia/Opátia</vt:lpstr>
      <vt:lpstr>Tudnivalók:</vt:lpstr>
      <vt:lpstr>Látnivalók, Villa Angiolina</vt:lpstr>
      <vt:lpstr>Látnivalók, lungomare</vt:lpstr>
      <vt:lpstr>Látnivalók, Szobor</vt:lpstr>
      <vt:lpstr>Történelme: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Abbázia/Opátia</dc:title>
  <dc:creator>Vivien Gáti</dc:creator>
  <cp:lastModifiedBy>Gyöngyi</cp:lastModifiedBy>
  <cp:revision>3</cp:revision>
  <dcterms:created xsi:type="dcterms:W3CDTF">2023-09-20T16:34:15Z</dcterms:created>
  <dcterms:modified xsi:type="dcterms:W3CDTF">2024-05-21T13:23:32Z</dcterms:modified>
</cp:coreProperties>
</file>